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62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551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03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04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51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52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94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64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431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07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12C64-D6C9-40B8-AC5A-E0D0AF6505EC}" type="datetimeFigureOut">
              <a:rPr lang="es-ES" smtClean="0"/>
              <a:t>21/04/2023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FCB98-7D9F-490F-AA8F-42C2CDF39B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75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youtu.be/wZLCmRaU9L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D0E3A83E-3B0F-504C-8A30-0CE0A4AB3477}"/>
              </a:ext>
            </a:extLst>
          </p:cNvPr>
          <p:cNvSpPr/>
          <p:nvPr/>
        </p:nvSpPr>
        <p:spPr>
          <a:xfrm>
            <a:off x="0" y="-30609"/>
            <a:ext cx="12192000" cy="7002854"/>
          </a:xfrm>
          <a:prstGeom prst="rect">
            <a:avLst/>
          </a:prstGeom>
          <a:solidFill>
            <a:srgbClr val="F7E9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02806E98-7CB3-9714-C97D-E9897FF8DB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2" t="2387" r="3594" b="5066"/>
          <a:stretch/>
        </p:blipFill>
        <p:spPr>
          <a:xfrm>
            <a:off x="98103" y="12308"/>
            <a:ext cx="4967004" cy="69599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5F2485ED-87AB-2DA2-75F4-B0D1759C6E18}"/>
              </a:ext>
            </a:extLst>
          </p:cNvPr>
          <p:cNvSpPr/>
          <p:nvPr/>
        </p:nvSpPr>
        <p:spPr>
          <a:xfrm>
            <a:off x="5188390" y="-32618"/>
            <a:ext cx="6522057" cy="7031264"/>
          </a:xfrm>
          <a:prstGeom prst="rect">
            <a:avLst/>
          </a:prstGeom>
          <a:solidFill>
            <a:srgbClr val="005156"/>
          </a:solidFill>
          <a:ln>
            <a:solidFill>
              <a:srgbClr val="0051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164784" y="313262"/>
            <a:ext cx="6545663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9A427"/>
                </a:solidFill>
                <a:effectLst/>
                <a:uLnTx/>
                <a:uFillTx/>
                <a:latin typeface="Baloo Chettan 2 ExtraBold" panose="03080902040302020200" pitchFamily="66" charset="0"/>
                <a:ea typeface="+mn-ea"/>
                <a:cs typeface="Baloo Chettan 2 ExtraBold" panose="03080902040302020200" pitchFamily="66" charset="0"/>
              </a:rPr>
              <a:t>Nutrimos</a:t>
            </a:r>
            <a:r>
              <a:rPr kumimoji="0" lang="es-CO" sz="6000" b="0" i="0" u="none" strike="noStrike" kern="1200" cap="none" spc="0" normalizeH="0" noProof="0" dirty="0" smtClean="0">
                <a:ln>
                  <a:noFill/>
                </a:ln>
                <a:solidFill>
                  <a:srgbClr val="F9A427"/>
                </a:solidFill>
                <a:effectLst/>
                <a:uLnTx/>
                <a:uFillTx/>
                <a:latin typeface="Baloo Chettan 2 ExtraBold" panose="03080902040302020200" pitchFamily="66" charset="0"/>
                <a:ea typeface="+mn-ea"/>
                <a:cs typeface="Baloo Chettan 2 ExtraBold" panose="03080902040302020200" pitchFamily="66" charset="0"/>
              </a:rPr>
              <a:t> a</a:t>
            </a:r>
            <a:endParaRPr kumimoji="0" lang="es-CO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Chettan 2 ExtraBold" panose="03080902040302020200" pitchFamily="66" charset="0"/>
              <a:ea typeface="+mn-ea"/>
              <a:cs typeface="Baloo Chettan 2 ExtraBold" panose="03080902040302020200" pitchFamily="66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811797" y="4250186"/>
            <a:ext cx="52516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pt-BR" dirty="0">
                <a:solidFill>
                  <a:prstClr val="white"/>
                </a:solidFill>
                <a:latin typeface="Baloo Chettan 2" panose="03080502040302020200" pitchFamily="66" charset="77"/>
                <a:cs typeface="Baloo Chettan 2" panose="03080502040302020200" pitchFamily="66" charset="77"/>
              </a:rPr>
              <a:t>Porque a esperança, o otimismo e o desejo de fazer parte dos sonhos de colombianos e colombianas é o que nos motiva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srgbClr val="F9A427"/>
              </a:solidFill>
              <a:effectLst/>
              <a:uLnTx/>
              <a:uFillTx/>
              <a:latin typeface="Baloo Chettan 2" panose="03080502040302020200" pitchFamily="66" charset="77"/>
              <a:cs typeface="Baloo Chettan 2" panose="03080502040302020200" pitchFamily="66" charset="77"/>
            </a:endParaRPr>
          </a:p>
          <a:p>
            <a:pPr lvl="0" algn="ctr">
              <a:defRPr/>
            </a:pPr>
            <a:r>
              <a:rPr lang="pt-BR" b="1" dirty="0">
                <a:solidFill>
                  <a:srgbClr val="F9A427"/>
                </a:solidFill>
                <a:latin typeface="Baloo Chettan 2" panose="03080502040302020200" pitchFamily="66" charset="77"/>
                <a:cs typeface="Baloo Chettan 2" panose="03080502040302020200" pitchFamily="66" charset="77"/>
              </a:rPr>
              <a:t>Acreditamos no poder de construir um país juntos!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srgbClr val="F9A427"/>
              </a:solidFill>
              <a:effectLst/>
              <a:uLnTx/>
              <a:uFillTx/>
              <a:latin typeface="Baloo Chettan 2" panose="03080502040302020200" pitchFamily="66" charset="77"/>
              <a:cs typeface="Baloo Chettan 2" panose="03080502040302020200" pitchFamily="66" charset="77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880246" y="3324728"/>
            <a:ext cx="5114736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defRPr/>
            </a:pPr>
            <a:r>
              <a:rPr lang="pt-BR" sz="3600" b="1" dirty="0">
                <a:solidFill>
                  <a:prstClr val="white"/>
                </a:solidFill>
                <a:latin typeface="Baloo Chettan 2" panose="03080502040302020200" pitchFamily="66" charset="77"/>
                <a:cs typeface="Baloo Chettan 2" panose="03080502040302020200" pitchFamily="66" charset="77"/>
              </a:rPr>
              <a:t>Um propósito maior que visa o futuro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loo Chettan 2" panose="03080502040302020200" pitchFamily="66" charset="77"/>
              <a:ea typeface="+mn-ea"/>
              <a:cs typeface="Baloo Chettan 2" panose="03080502040302020200" pitchFamily="66" charset="77"/>
            </a:endParaRPr>
          </a:p>
        </p:txBody>
      </p:sp>
      <p:sp>
        <p:nvSpPr>
          <p:cNvPr id="13" name="Marcador de número de diapositiva 7">
            <a:extLst>
              <a:ext uri="{FF2B5EF4-FFF2-40B4-BE49-F238E27FC236}">
                <a16:creationId xmlns:a16="http://schemas.microsoft.com/office/drawing/2014/main" xmlns="" id="{FC616E8E-3ED8-441F-AF4D-ACDCAD9E860F}"/>
              </a:ext>
            </a:extLst>
          </p:cNvPr>
          <p:cNvSpPr txBox="1">
            <a:spLocks/>
          </p:cNvSpPr>
          <p:nvPr/>
        </p:nvSpPr>
        <p:spPr>
          <a:xfrm>
            <a:off x="9050031" y="642547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s-CO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1F9CA0-E324-4920-93D6-F258C06B1F89}" type="slidenum">
              <a:rPr kumimoji="0" lang="es-CO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O" sz="105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640946" y="2356834"/>
            <a:ext cx="61927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70000"/>
              </a:lnSpc>
              <a:defRPr/>
            </a:pPr>
            <a:r>
              <a:rPr lang="es-CO" sz="6000" dirty="0">
                <a:solidFill>
                  <a:prstClr val="white"/>
                </a:solidFill>
                <a:latin typeface="Baloo Chettan 2 ExtraBold" panose="03080902040302020200" pitchFamily="66" charset="0"/>
                <a:cs typeface="Baloo Chettan 2 ExtraBold" panose="03080902040302020200" pitchFamily="66" charset="0"/>
              </a:rPr>
              <a:t>Oportunidades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837" y="987164"/>
            <a:ext cx="6213161" cy="1345149"/>
          </a:xfrm>
          <a:prstGeom prst="rect">
            <a:avLst/>
          </a:prstGeom>
        </p:spPr>
      </p:pic>
      <p:pic>
        <p:nvPicPr>
          <p:cNvPr id="5" name="Imagen 4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083" y="5889801"/>
            <a:ext cx="729803" cy="729803"/>
          </a:xfrm>
          <a:prstGeom prst="rect">
            <a:avLst/>
          </a:prstGeom>
        </p:spPr>
      </p:pic>
      <p:sp>
        <p:nvSpPr>
          <p:cNvPr id="14" name="CuadroTexto 13">
            <a:hlinkClick r:id="rId4"/>
          </p:cNvPr>
          <p:cNvSpPr txBox="1"/>
          <p:nvPr/>
        </p:nvSpPr>
        <p:spPr>
          <a:xfrm>
            <a:off x="8362696" y="6070036"/>
            <a:ext cx="1805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prstClr val="white"/>
                </a:solidFill>
                <a:latin typeface="Baloo Chettan 2" panose="03080502040302020200" pitchFamily="66" charset="77"/>
                <a:cs typeface="Baloo Chettan 2" panose="03080502040302020200" pitchFamily="66" charset="77"/>
              </a:rPr>
              <a:t>Clique </a:t>
            </a:r>
            <a:r>
              <a:rPr lang="es-CO" dirty="0" err="1">
                <a:solidFill>
                  <a:prstClr val="white"/>
                </a:solidFill>
                <a:latin typeface="Baloo Chettan 2" panose="03080502040302020200" pitchFamily="66" charset="77"/>
                <a:cs typeface="Baloo Chettan 2" panose="03080502040302020200" pitchFamily="66" charset="77"/>
              </a:rPr>
              <a:t>aqui</a:t>
            </a:r>
            <a:endParaRPr lang="es-CO" dirty="0">
              <a:solidFill>
                <a:prstClr val="white"/>
              </a:solidFill>
              <a:latin typeface="Baloo Chettan 2" panose="03080502040302020200" pitchFamily="66" charset="77"/>
              <a:cs typeface="Baloo Chettan 2" panose="03080502040302020200" pitchFamily="66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119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Baloo Chettan 2</vt:lpstr>
      <vt:lpstr>Baloo Chettan 2 ExtraBold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GISETH ALEXANDRA PAREJA MONTOYA</dc:creator>
  <cp:lastModifiedBy>MARIA JOSE DIAZ MAYA</cp:lastModifiedBy>
  <cp:revision>6</cp:revision>
  <dcterms:created xsi:type="dcterms:W3CDTF">2023-04-20T19:44:57Z</dcterms:created>
  <dcterms:modified xsi:type="dcterms:W3CDTF">2023-04-21T20:21:50Z</dcterms:modified>
</cp:coreProperties>
</file>